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50" r:id="rId5"/>
    <p:sldId id="1151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9881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讲述了班级同学通过合作筹款帮助贫困学校的故事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展现了团队合作的力量。同学们通过卖饼干、做海报等方式筹集资金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最终成功完成了这个有意义的项目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1600925"/>
            <a:ext cx="9001000" cy="1185057"/>
          </a:xfrm>
          <a:prstGeom prst="rect">
            <a:avLst/>
          </a:prstGeom>
        </p:spPr>
      </p:pic>
      <p:pic>
        <p:nvPicPr>
          <p:cNvPr id="4" name="语篇导航-DA.eps" descr="id:21474885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041085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control of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students in my class are very warm-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month, our class wanted to help a poor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knew that they needed some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enough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lots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262558" y="3637473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考查连词。句意：上个月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我们班想帮助一所贫困学校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因为我们知道他们需要一些新书。此处需要表示原因的连词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,since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14886" y="2679599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since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5519142" y="3140968"/>
            <a:ext cx="13020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pressure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34566" y="4573577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考查名词。句意：这给我们带来了很大压力。根据前文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没有足够的钱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和后文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筹款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此处应填写表示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pressure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pressure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332007" y="1610870"/>
            <a:ext cx="6264696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0642"/>
            <a:ext cx="11485848" cy="1130246"/>
          </a:xfrm>
        </p:spPr>
        <p:txBody>
          <a:bodyPr/>
          <a:lstStyle/>
          <a:p>
            <a:pPr indent="609600" algn="ctr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control of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 said, “Why not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money to buy books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96173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考查动词。句意：为什么不筹集一些钱来买书呢？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 money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筹款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符合此处语境。故填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30885" y="1959223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raise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 bwMode="auto">
          <a:xfrm>
            <a:off x="3332007" y="1412776"/>
            <a:ext cx="6192688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9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308324"/>
          </a:xfrm>
        </p:spPr>
        <p:txBody>
          <a:bodyPr/>
          <a:lstStyle/>
          <a:p>
            <a:pPr indent="609600" algn="ctr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control of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l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sold cookies and others made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surprised—we got 500 yuan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project, The teacher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smiled,“See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work together, nothing is impossible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1565" y="31409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考查副词。句意：很快我们就完全惊讶了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我们筹集了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completely surprised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是用副词修饰形容词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完全惊讶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强调惊喜程度。故填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42678" y="2060848"/>
            <a:ext cx="1601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completely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990429" y="2078104"/>
            <a:ext cx="17852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 control of</a:t>
            </a:r>
            <a:endParaRPr lang="zh-CN" altLang="en-US" sz="2400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71565" y="4819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考查短语。句意：现在我们控制着这个项目。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 control 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管理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表示同学们现在主导着这个项目。故填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control 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286894" y="1052736"/>
            <a:ext cx="633670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76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321</Words>
  <Application>Microsoft Office PowerPoint</Application>
  <PresentationFormat>自定义</PresentationFormat>
  <Paragraphs>21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2025-09-17T15:15:44Z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